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7" r:id="rId2"/>
    <p:sldId id="258" r:id="rId3"/>
    <p:sldId id="259" r:id="rId4"/>
    <p:sldId id="261" r:id="rId5"/>
    <p:sldId id="262" r:id="rId6"/>
    <p:sldId id="269" r:id="rId7"/>
    <p:sldId id="270" r:id="rId8"/>
    <p:sldId id="263" r:id="rId9"/>
    <p:sldId id="264" r:id="rId10"/>
    <p:sldId id="265" r:id="rId11"/>
    <p:sldId id="266" r:id="rId12"/>
    <p:sldId id="267" r:id="rId13"/>
    <p:sldId id="268" r:id="rId14"/>
    <p:sldId id="27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0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24.02.2019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-109" y="14917"/>
            <a:ext cx="634660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Gabriola" pitchFamily="82" charset="0"/>
              </a:rPr>
              <a:t>Подготовила: </a:t>
            </a:r>
            <a:r>
              <a:rPr lang="ru-RU" sz="2800" b="1" dirty="0" smtClean="0">
                <a:latin typeface="Gabriola" pitchFamily="82" charset="0"/>
              </a:rPr>
              <a:t>инструктор по </a:t>
            </a:r>
            <a:r>
              <a:rPr lang="ru-RU" sz="2800" b="1" dirty="0" smtClean="0">
                <a:latin typeface="Gabriola" pitchFamily="82" charset="0"/>
              </a:rPr>
              <a:t>физической культуре</a:t>
            </a:r>
            <a:endParaRPr lang="ru-RU" sz="2800" b="1" dirty="0" smtClean="0">
              <a:latin typeface="Gabriola" pitchFamily="82" charset="0"/>
            </a:endParaRPr>
          </a:p>
          <a:p>
            <a:r>
              <a:rPr lang="ru-RU" sz="2800" b="1" dirty="0" smtClean="0">
                <a:latin typeface="Gabriola" pitchFamily="82" charset="0"/>
              </a:rPr>
              <a:t>МБДОУ Чановский детский сад № 5 Зарубина Н.Ю.</a:t>
            </a:r>
            <a:endParaRPr lang="ru-RU" sz="2800" b="1" dirty="0">
              <a:latin typeface="Gabriola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0531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251520" y="188640"/>
            <a:ext cx="3168351" cy="792088"/>
          </a:xfrm>
        </p:spPr>
        <p:txBody>
          <a:bodyPr/>
          <a:lstStyle/>
          <a:p>
            <a:pPr marL="182880" indent="0">
              <a:buNone/>
            </a:pPr>
            <a:r>
              <a:rPr lang="ru-RU" sz="4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Фристайл</a:t>
            </a:r>
            <a:endParaRPr lang="ru-RU" sz="44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212976"/>
            <a:ext cx="4536504" cy="350785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7030A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6136" y="260648"/>
            <a:ext cx="3097560" cy="309756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7030A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16676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899593" y="260649"/>
            <a:ext cx="4248471" cy="1008112"/>
          </a:xfrm>
        </p:spPr>
        <p:txBody>
          <a:bodyPr/>
          <a:lstStyle/>
          <a:p>
            <a:pPr marL="182880" indent="0">
              <a:buNone/>
            </a:pPr>
            <a:r>
              <a:rPr lang="ru-RU" sz="4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Горные лыжи</a:t>
            </a:r>
            <a:endParaRPr lang="ru-RU" sz="44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573016"/>
            <a:ext cx="4268128" cy="309232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7030A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260648"/>
            <a:ext cx="3480749" cy="28803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7030A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47086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79512" y="188640"/>
            <a:ext cx="4320480" cy="1008112"/>
          </a:xfrm>
        </p:spPr>
        <p:txBody>
          <a:bodyPr/>
          <a:lstStyle/>
          <a:p>
            <a:pPr marL="182880" indent="0">
              <a:buNone/>
            </a:pPr>
            <a:r>
              <a:rPr lang="ru-RU" sz="4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Сноубординг</a:t>
            </a:r>
            <a:endParaRPr lang="ru-RU" sz="48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140968"/>
            <a:ext cx="5004893" cy="352839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7030A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0800" y="260648"/>
            <a:ext cx="2664296" cy="26642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7030A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32462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683569" y="188640"/>
            <a:ext cx="3240360" cy="1008112"/>
          </a:xfrm>
        </p:spPr>
        <p:txBody>
          <a:bodyPr/>
          <a:lstStyle/>
          <a:p>
            <a:pPr marL="182880" indent="0">
              <a:buNone/>
            </a:pPr>
            <a:r>
              <a:rPr lang="ru-RU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Биатлон</a:t>
            </a:r>
            <a:endParaRPr lang="ru-RU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284984"/>
            <a:ext cx="4536504" cy="327163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7030A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88640"/>
            <a:ext cx="3688432" cy="318437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7030A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1814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043608" y="2420888"/>
            <a:ext cx="6984776" cy="1512168"/>
          </a:xfrm>
        </p:spPr>
        <p:txBody>
          <a:bodyPr>
            <a:normAutofit/>
          </a:bodyPr>
          <a:lstStyle/>
          <a:p>
            <a:r>
              <a:rPr lang="ru-RU" sz="4800" dirty="0" smtClean="0"/>
              <a:t>Спасибо за внимание!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3817662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66" t="2901" r="4068" b="15673"/>
          <a:stretch/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260648"/>
            <a:ext cx="8244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Зимние олимпийские виды спорта</a:t>
            </a:r>
            <a:endParaRPr lang="ru-RU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1291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60648"/>
            <a:ext cx="4464496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Хоккей</a:t>
            </a:r>
            <a:endParaRPr lang="ru-RU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42" y="3212976"/>
            <a:ext cx="4719474" cy="345638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7030A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88640"/>
            <a:ext cx="3583487" cy="309634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7030A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21400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2696087" cy="114300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Кёрлинг</a:t>
            </a:r>
            <a:endParaRPr lang="ru-RU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40" y="2708920"/>
            <a:ext cx="5624270" cy="393305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7030A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277657"/>
            <a:ext cx="2913112" cy="263864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7030A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66907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5432391" cy="114300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Фигурное катание</a:t>
            </a:r>
            <a:endParaRPr lang="ru-RU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996952"/>
            <a:ext cx="5120453" cy="375556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7030A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5" y="33790"/>
            <a:ext cx="3285857" cy="296316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7030A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74248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52535" y="404664"/>
            <a:ext cx="5040560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Шорт - трек</a:t>
            </a:r>
            <a:endParaRPr lang="ru-RU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82" y="2492897"/>
            <a:ext cx="5166798" cy="424847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7030A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260648"/>
            <a:ext cx="3318876" cy="282552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7030A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81187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6440503" cy="1143000"/>
          </a:xfrm>
        </p:spPr>
        <p:txBody>
          <a:bodyPr/>
          <a:lstStyle/>
          <a:p>
            <a:pPr marL="0" indent="0">
              <a:buNone/>
            </a:pPr>
            <a:r>
              <a:rPr lang="ru-RU" sz="4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Конькобежный спорт</a:t>
            </a:r>
            <a:endParaRPr lang="ru-RU" sz="44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284984"/>
            <a:ext cx="4572000" cy="34080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7030A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1113271"/>
            <a:ext cx="3312368" cy="284110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7030A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08043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404664"/>
            <a:ext cx="254589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/>
              <a:t>Бобслей</a:t>
            </a:r>
            <a:endParaRPr lang="ru-RU" sz="4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924944"/>
            <a:ext cx="4608512" cy="38290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7030A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88640"/>
            <a:ext cx="3563888" cy="26729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7030A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78957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3648" y="260648"/>
            <a:ext cx="25922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Скелетон</a:t>
            </a:r>
            <a:endParaRPr lang="ru-RU" sz="4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068960"/>
            <a:ext cx="5026926" cy="362906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7030A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88638"/>
            <a:ext cx="3650700" cy="297513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7030A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8585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212</TotalTime>
  <Words>39</Words>
  <Application>Microsoft Office PowerPoint</Application>
  <PresentationFormat>Экран (4:3)</PresentationFormat>
  <Paragraphs>15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Воздушный поток</vt:lpstr>
      <vt:lpstr>Презентация PowerPoint</vt:lpstr>
      <vt:lpstr>Презентация PowerPoint</vt:lpstr>
      <vt:lpstr>Хоккей</vt:lpstr>
      <vt:lpstr>Кёрлинг</vt:lpstr>
      <vt:lpstr>Фигурное катание</vt:lpstr>
      <vt:lpstr>Шорт - трек</vt:lpstr>
      <vt:lpstr>Конькобежный спорт</vt:lpstr>
      <vt:lpstr>Презентация PowerPoint</vt:lpstr>
      <vt:lpstr>Презентация PowerPoint</vt:lpstr>
      <vt:lpstr>Фристайл</vt:lpstr>
      <vt:lpstr>Горные лыжи</vt:lpstr>
      <vt:lpstr>Сноубординг</vt:lpstr>
      <vt:lpstr>Биатлон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35</cp:revision>
  <dcterms:created xsi:type="dcterms:W3CDTF">2015-12-23T15:52:58Z</dcterms:created>
  <dcterms:modified xsi:type="dcterms:W3CDTF">2019-02-24T11:27:08Z</dcterms:modified>
</cp:coreProperties>
</file>